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4"/>
  </p:sldMasterIdLst>
  <p:notesMasterIdLst>
    <p:notesMasterId r:id="rId18"/>
  </p:notesMasterIdLst>
  <p:handoutMasterIdLst>
    <p:handoutMasterId r:id="rId19"/>
  </p:handoutMasterIdLst>
  <p:sldIdLst>
    <p:sldId id="288" r:id="rId5"/>
    <p:sldId id="273" r:id="rId6"/>
    <p:sldId id="275" r:id="rId7"/>
    <p:sldId id="259" r:id="rId8"/>
    <p:sldId id="282" r:id="rId9"/>
    <p:sldId id="281" r:id="rId10"/>
    <p:sldId id="283" r:id="rId11"/>
    <p:sldId id="284" r:id="rId12"/>
    <p:sldId id="277" r:id="rId13"/>
    <p:sldId id="289" r:id="rId14"/>
    <p:sldId id="290" r:id="rId15"/>
    <p:sldId id="291" r:id="rId16"/>
    <p:sldId id="292" r:id="rId17"/>
  </p:sldIdLst>
  <p:sldSz cx="12192000" cy="6858000"/>
  <p:notesSz cx="6858000" cy="9144000"/>
  <p:defaultTextStyle>
    <a:defPPr rtl="0">
      <a:defRPr lang="ru-RU"/>
    </a:defPPr>
    <a:lvl1pPr marL="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912C8C85-51F0-491E-9774-3900AFEF0FD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709" autoAdjust="0"/>
    <p:restoredTop sz="94694" autoAdjust="0"/>
  </p:normalViewPr>
  <p:slideViewPr>
    <p:cSldViewPr snapToGrid="0">
      <p:cViewPr varScale="1">
        <p:scale>
          <a:sx n="92" d="100"/>
          <a:sy n="92" d="100"/>
        </p:scale>
        <p:origin x="270" y="9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80" d="100"/>
          <a:sy n="80" d="100"/>
        </p:scale>
        <p:origin x="4002" y="15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3976AB79-C677-3DB7-78CF-9305D586148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ru-RU" sz="1200"/>
            </a:lvl1pPr>
          </a:lstStyle>
          <a:p>
            <a:pPr rtl="0"/>
            <a:endParaRPr lang="ru-RU" dirty="0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113AB137-CEA6-0244-F12B-1ECC21172D0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ru-RU" sz="1200"/>
            </a:lvl1pPr>
          </a:lstStyle>
          <a:p>
            <a:pPr rtl="0"/>
            <a:fld id="{D9559533-11AE-4DFA-A48D-F03F44B75E8E}" type="datetime1">
              <a:rPr lang="ru-RU" smtClean="0"/>
              <a:t>13.11.2025</a:t>
            </a:fld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0868EC96-C6CC-F2AF-D90F-143F4D20A07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ru-RU" sz="1200"/>
            </a:lvl1pPr>
          </a:lstStyle>
          <a:p>
            <a:pPr rtl="0"/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94F8EC8D-EF88-0275-F75C-A789924433B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ru-RU" sz="1200"/>
            </a:lvl1pPr>
          </a:lstStyle>
          <a:p>
            <a:pPr rtl="0"/>
            <a:fld id="{EF757874-EF65-4B61-B062-40C932C81294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720278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ru-RU" sz="1200"/>
            </a:lvl1pPr>
          </a:lstStyle>
          <a:p>
            <a:pPr rtl="0"/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ru-RU" sz="1200"/>
            </a:lvl1pPr>
          </a:lstStyle>
          <a:p>
            <a:fld id="{5041256F-34B8-42D8-85C9-D078E4463BDE}" type="datetime1">
              <a:rPr lang="ru-RU" smtClean="0"/>
              <a:pPr/>
              <a:t>13.11.2025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ru-RU"/>
            </a:defPPr>
          </a:lstStyle>
          <a:p>
            <a:pPr lvl="0" rtl="0"/>
            <a:r>
              <a:rPr lang="ru-RU"/>
              <a:t>Щелкните, чтобы изменить стили текста образца слайда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ru-RU" sz="1200"/>
            </a:lvl1pPr>
          </a:lstStyle>
          <a:p>
            <a:pPr rtl="0"/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ru-RU" sz="1200"/>
            </a:lvl1pPr>
          </a:lstStyle>
          <a:p>
            <a:pPr rtl="0"/>
            <a:fld id="{6937E2AA-278D-0B48-A5DE-00B1FC5BDAF9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665593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6937E2AA-278D-0B48-A5DE-00B1FC5BDAF9}" type="slidenum">
              <a:rPr lang="ru-RU" smtClean="0"/>
              <a:t>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163320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6937E2AA-278D-0B48-A5DE-00B1FC5BDAF9}" type="slidenum">
              <a:rPr lang="ru-RU" smtClean="0"/>
              <a:t>10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808153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6937E2AA-278D-0B48-A5DE-00B1FC5BDAF9}" type="slidenum">
              <a:rPr lang="ru-RU" smtClean="0"/>
              <a:t>11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383319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6937E2AA-278D-0B48-A5DE-00B1FC5BDAF9}" type="slidenum">
              <a:rPr lang="ru-RU" smtClean="0"/>
              <a:t>12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304534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6937E2AA-278D-0B48-A5DE-00B1FC5BDAF9}" type="slidenum">
              <a:rPr lang="ru-RU" smtClean="0"/>
              <a:t>13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41554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6937E2AA-278D-0B48-A5DE-00B1FC5BDAF9}" type="slidenum">
              <a:rPr lang="ru-RU" smtClean="0"/>
              <a:t>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021842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6937E2AA-278D-0B48-A5DE-00B1FC5BDAF9}" type="slidenum">
              <a:rPr lang="ru-RU" smtClean="0"/>
              <a:t>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285303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6937E2AA-278D-0B48-A5DE-00B1FC5BDAF9}" type="slidenum">
              <a:rPr lang="ru-RU" smtClean="0"/>
              <a:t>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722720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6937E2AA-278D-0B48-A5DE-00B1FC5BDAF9}" type="slidenum">
              <a:rPr lang="ru-RU" smtClean="0"/>
              <a:t>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925751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6937E2AA-278D-0B48-A5DE-00B1FC5BDAF9}" type="slidenum">
              <a:rPr lang="ru-RU" smtClean="0"/>
              <a:t>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790788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6937E2AA-278D-0B48-A5DE-00B1FC5BDAF9}" type="slidenum">
              <a:rPr lang="ru-RU" smtClean="0"/>
              <a:t>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242251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6937E2AA-278D-0B48-A5DE-00B1FC5BDAF9}" type="slidenum">
              <a:rPr lang="ru-RU" smtClean="0"/>
              <a:t>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615571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6937E2AA-278D-0B48-A5DE-00B1FC5BDAF9}" type="slidenum">
              <a:rPr lang="ru-RU" smtClean="0"/>
              <a:t>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083377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8">
            <a:extLst>
              <a:ext uri="{FF2B5EF4-FFF2-40B4-BE49-F238E27FC236}">
                <a16:creationId xmlns:a16="http://schemas.microsoft.com/office/drawing/2014/main" id="{D56268A4-B555-72BE-6160-318763ECAA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12D44DBA-D665-923B-A38C-C68A9C039E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dirty="0">
              <a:latin typeface="Calibri Light" panose="020F0302020204030204" pitchFamily="34" charset="0"/>
            </a:endParaRP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E8C189B-2E00-67DA-E342-3440F5EBB4C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286000"/>
            <a:ext cx="9144000" cy="2286000"/>
          </a:xfrm>
        </p:spPr>
        <p:txBody>
          <a:bodyPr rtlCol="0" anchor="ctr" anchorCtr="0">
            <a:noAutofit/>
          </a:bodyPr>
          <a:lstStyle>
            <a:lvl1pPr algn="ctr">
              <a:defRPr lang="ru-RU" sz="4400"/>
            </a:lvl1pPr>
          </a:lstStyle>
          <a:p>
            <a:pPr rtl="0"/>
            <a:r>
              <a:rPr lang="ru-RU"/>
              <a:t>Заголовок слайда</a:t>
            </a:r>
          </a:p>
        </p:txBody>
      </p:sp>
    </p:spTree>
    <p:extLst>
      <p:ext uri="{BB962C8B-B14F-4D97-AF65-F5344CB8AC3E}">
        <p14:creationId xmlns:p14="http://schemas.microsoft.com/office/powerpoint/2010/main" val="34246750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имое и таблиц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64">
            <a:extLst>
              <a:ext uri="{FF2B5EF4-FFF2-40B4-BE49-F238E27FC236}">
                <a16:creationId xmlns:a16="http://schemas.microsoft.com/office/drawing/2014/main" id="{7C62E1FE-8CAE-1FE1-6A91-DFE7F1D870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4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0" y="0"/>
            <a:ext cx="12188825" cy="6858000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66219"/>
            <a:ext cx="10389243" cy="1424470"/>
          </a:xfrm>
        </p:spPr>
        <p:txBody>
          <a:bodyPr rtlCol="0" anchor="ctr" anchorCtr="0">
            <a:noAutofit/>
          </a:bodyPr>
          <a:lstStyle>
            <a:lvl1pPr>
              <a:defRPr lang="ru-RU" sz="3600"/>
            </a:lvl1pPr>
          </a:lstStyle>
          <a:p>
            <a:pPr rtl="0"/>
            <a:r>
              <a:rPr lang="ru-RU"/>
              <a:t>Заголовок слайда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813049-5F46-053E-6279-8183259649A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779325"/>
            <a:ext cx="3490732" cy="4297680"/>
          </a:xfrm>
        </p:spPr>
        <p:txBody>
          <a:bodyPr tIns="274320" rtlCol="0">
            <a:normAutofit/>
          </a:bodyPr>
          <a:lstStyle>
            <a:lvl1pPr marL="0" indent="0">
              <a:spcBef>
                <a:spcPts val="1000"/>
              </a:spcBef>
              <a:spcAft>
                <a:spcPts val="1000"/>
              </a:spcAft>
              <a:buNone/>
              <a:defRPr lang="ru-RU" sz="1800"/>
            </a:lvl1pPr>
            <a:lvl2pPr marL="228600" indent="0">
              <a:spcBef>
                <a:spcPts val="1000"/>
              </a:spcBef>
              <a:spcAft>
                <a:spcPts val="1000"/>
              </a:spcAft>
              <a:buNone/>
              <a:defRPr lang="ru-RU" sz="1800"/>
            </a:lvl2pPr>
            <a:lvl3pPr marL="685800" indent="0">
              <a:spcBef>
                <a:spcPts val="1000"/>
              </a:spcBef>
              <a:spcAft>
                <a:spcPts val="1000"/>
              </a:spcAft>
              <a:buNone/>
              <a:defRPr lang="ru-RU" sz="1800"/>
            </a:lvl3pPr>
            <a:lvl4pPr marL="1143000" indent="0">
              <a:spcBef>
                <a:spcPts val="1000"/>
              </a:spcBef>
              <a:spcAft>
                <a:spcPts val="1000"/>
              </a:spcAft>
              <a:buNone/>
              <a:defRPr lang="ru-RU" sz="1800"/>
            </a:lvl4pPr>
            <a:lvl5pPr marL="1600200" indent="0">
              <a:spcBef>
                <a:spcPts val="1000"/>
              </a:spcBef>
              <a:spcAft>
                <a:spcPts val="1000"/>
              </a:spcAft>
              <a:buNone/>
              <a:defRPr lang="ru-RU" sz="1800"/>
            </a:lvl5pPr>
          </a:lstStyle>
          <a:p>
            <a:pPr lvl="0" rtl="0"/>
            <a:r>
              <a:rPr lang="ru-RU"/>
              <a:t>Щелкните, чтобы добавить содержимое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8" name="Местозаполнитель таблицы 7">
            <a:extLst>
              <a:ext uri="{FF2B5EF4-FFF2-40B4-BE49-F238E27FC236}">
                <a16:creationId xmlns:a16="http://schemas.microsoft.com/office/drawing/2014/main" id="{423FEB60-8FB5-7F10-EDD7-8AB4B3139EF6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4502552" y="1779325"/>
            <a:ext cx="6724891" cy="4297680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/>
              <a:t>Щелкните значок, чтобы добавить таблицу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D6D8061D-18C3-4F4F-85EF-561633F58754}" type="datetimeFigureOut">
              <a:rPr lang="ru-RU" smtClean="0"/>
              <a:t>13.11.2025</a:t>
            </a:fld>
            <a:endParaRPr lang="ru-RU" dirty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CBD12358-51D2-46B3-9BDE-DF29528B9454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08150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 объекта содержимого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17">
            <a:extLst>
              <a:ext uri="{FF2B5EF4-FFF2-40B4-BE49-F238E27FC236}">
                <a16:creationId xmlns:a16="http://schemas.microsoft.com/office/drawing/2014/main" id="{32B61A96-5F36-8895-B920-FC12FD76DC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8774BC39-6D56-474E-28BE-99260516AB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4400" y="777240"/>
            <a:ext cx="10361676" cy="530352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dirty="0">
              <a:latin typeface="Calibri Light" panose="020F0302020204030204" pitchFamily="34" charset="0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3070" y="914400"/>
            <a:ext cx="10045861" cy="1146680"/>
          </a:xfrm>
        </p:spPr>
        <p:txBody>
          <a:bodyPr rtlCol="0" anchor="b" anchorCtr="0">
            <a:noAutofit/>
          </a:bodyPr>
          <a:lstStyle>
            <a:lvl1pPr algn="ctr">
              <a:defRPr lang="ru-RU" sz="3600"/>
            </a:lvl1pPr>
          </a:lstStyle>
          <a:p>
            <a:pPr rtl="0"/>
            <a:r>
              <a:rPr lang="ru-RU"/>
              <a:t>Заголовок слайда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813049-5F46-053E-6279-8183259649A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1423687" y="2288614"/>
            <a:ext cx="5382228" cy="3475578"/>
          </a:xfrm>
        </p:spPr>
        <p:txBody>
          <a:bodyPr rtlCol="0"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None/>
              <a:defRPr lang="ru-RU" sz="1800"/>
            </a:lvl1pPr>
            <a:lvl2pPr marL="685800">
              <a:spcBef>
                <a:spcPts val="600"/>
              </a:spcBef>
              <a:spcAft>
                <a:spcPts val="600"/>
              </a:spcAft>
              <a:defRPr lang="ru-RU" sz="1800"/>
            </a:lvl2pPr>
            <a:lvl3pPr marL="1143000">
              <a:spcBef>
                <a:spcPts val="600"/>
              </a:spcBef>
              <a:spcAft>
                <a:spcPts val="600"/>
              </a:spcAft>
              <a:defRPr lang="ru-RU" sz="1800"/>
            </a:lvl3pPr>
            <a:lvl4pPr marL="1600200">
              <a:spcBef>
                <a:spcPts val="600"/>
              </a:spcBef>
              <a:spcAft>
                <a:spcPts val="600"/>
              </a:spcAft>
              <a:defRPr lang="ru-RU" sz="1800"/>
            </a:lvl4pPr>
            <a:lvl5pPr marL="2057400">
              <a:spcBef>
                <a:spcPts val="600"/>
              </a:spcBef>
              <a:spcAft>
                <a:spcPts val="600"/>
              </a:spcAft>
              <a:defRPr lang="ru-RU" sz="1800"/>
            </a:lvl5pPr>
          </a:lstStyle>
          <a:p>
            <a:pPr lvl="0" rtl="0"/>
            <a:r>
              <a:rPr lang="ru-RU"/>
              <a:t>Щелкните, чтобы добавить содержимое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72DFB03A-367B-9ADA-8071-E22871EC115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7451790" y="2288614"/>
            <a:ext cx="3108960" cy="3475578"/>
          </a:xfrm>
        </p:spPr>
        <p:txBody>
          <a:bodyPr tIns="91440" rtlCol="0"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spcAft>
                <a:spcPts val="600"/>
              </a:spcAft>
              <a:buNone/>
              <a:defRPr lang="ru-RU" sz="1800"/>
            </a:lvl1pPr>
            <a:lvl2pPr marL="2286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lang="ru-RU" sz="1800"/>
            </a:lvl2pPr>
            <a:lvl3pPr marL="6858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lang="ru-RU" sz="1800"/>
            </a:lvl3pPr>
            <a:lvl4pPr marL="11430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lang="ru-RU" sz="1800"/>
            </a:lvl4pPr>
            <a:lvl5pPr marL="16002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lang="ru-RU" sz="1800"/>
            </a:lvl5pPr>
          </a:lstStyle>
          <a:p>
            <a:pPr lvl="0" rtl="0"/>
            <a:r>
              <a:rPr lang="ru-RU"/>
              <a:t>Щелкните, чтобы добавить содержимое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D6D8061D-18C3-4F4F-85EF-561633F58754}" type="datetimeFigureOut">
              <a:rPr lang="ru-RU" smtClean="0"/>
              <a:t>13.11.2025</a:t>
            </a:fld>
            <a:endParaRPr lang="ru-RU" dirty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CBD12358-51D2-46B3-9BDE-DF29528B9454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77039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аблиц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64">
            <a:extLst>
              <a:ext uri="{FF2B5EF4-FFF2-40B4-BE49-F238E27FC236}">
                <a16:creationId xmlns:a16="http://schemas.microsoft.com/office/drawing/2014/main" id="{55E792AE-CF37-9DD8-2703-49480775F0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4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0" y="0"/>
            <a:ext cx="12188825" cy="6858000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33629"/>
            <a:ext cx="10515600" cy="1325563"/>
          </a:xfrm>
        </p:spPr>
        <p:txBody>
          <a:bodyPr rtlCol="0" anchor="b" anchorCtr="0">
            <a:noAutofit/>
          </a:bodyPr>
          <a:lstStyle>
            <a:lvl1pPr>
              <a:defRPr lang="ru-RU" sz="3600"/>
            </a:lvl1pPr>
          </a:lstStyle>
          <a:p>
            <a:pPr rtl="0"/>
            <a:r>
              <a:rPr lang="ru-RU"/>
              <a:t>Заголовок слайда</a:t>
            </a:r>
          </a:p>
        </p:txBody>
      </p:sp>
      <p:sp>
        <p:nvSpPr>
          <p:cNvPr id="8" name="Местозаполнитель таблицы 7">
            <a:extLst>
              <a:ext uri="{FF2B5EF4-FFF2-40B4-BE49-F238E27FC236}">
                <a16:creationId xmlns:a16="http://schemas.microsoft.com/office/drawing/2014/main" id="{0CEAFE70-86D3-8690-31CA-F9A1FBA494D0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914400" y="1779325"/>
            <a:ext cx="10361676" cy="4297680"/>
          </a:xfrm>
        </p:spPr>
        <p:txBody>
          <a:bodyPr rtlCol="0"/>
          <a:lstStyle>
            <a:lvl1pPr>
              <a:defRPr lang="ru-RU"/>
            </a:lvl1pPr>
          </a:lstStyle>
          <a:p>
            <a:pPr rtl="0"/>
            <a:r>
              <a:rPr lang="ru-RU"/>
              <a:t>Щелкните значок, чтобы добавить таблицу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D6D8061D-18C3-4F4F-85EF-561633F58754}" type="datetimeFigureOut">
              <a:rPr lang="ru-RU" smtClean="0"/>
              <a:t>13.11.2025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CBD12358-51D2-46B3-9BDE-DF29528B9454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260992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имое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13">
            <a:extLst>
              <a:ext uri="{FF2B5EF4-FFF2-40B4-BE49-F238E27FC236}">
                <a16:creationId xmlns:a16="http://schemas.microsoft.com/office/drawing/2014/main" id="{A1BB4149-7987-3EF4-952D-2271B4DD8A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07B335AD-7A4B-841B-52BC-8FF32D99D7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799368" y="0"/>
            <a:ext cx="4593265" cy="685800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dirty="0">
              <a:latin typeface="Calibri Light" panose="020F0302020204030204" pitchFamily="34" charset="0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43375" y="92597"/>
            <a:ext cx="3905250" cy="3032567"/>
          </a:xfrm>
        </p:spPr>
        <p:txBody>
          <a:bodyPr rtlCol="0" anchor="b">
            <a:noAutofit/>
          </a:bodyPr>
          <a:lstStyle>
            <a:lvl1pPr algn="ctr">
              <a:defRPr lang="ru-RU"/>
            </a:lvl1pPr>
          </a:lstStyle>
          <a:p>
            <a:pPr rtl="0"/>
            <a:r>
              <a:rPr lang="ru-RU"/>
              <a:t>Заголовок слайда</a:t>
            </a:r>
          </a:p>
        </p:txBody>
      </p:sp>
      <p:sp>
        <p:nvSpPr>
          <p:cNvPr id="10" name="Текст 9">
            <a:extLst>
              <a:ext uri="{FF2B5EF4-FFF2-40B4-BE49-F238E27FC236}">
                <a16:creationId xmlns:a16="http://schemas.microsoft.com/office/drawing/2014/main" id="{A13E19FD-68BB-0F8D-21CF-9E48B806073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43375" y="4004321"/>
            <a:ext cx="3905250" cy="2743200"/>
          </a:xfrm>
        </p:spPr>
        <p:txBody>
          <a:bodyPr rtlCol="0">
            <a:normAutofit/>
          </a:bodyPr>
          <a:lstStyle>
            <a:lvl1pPr marL="0" indent="0" algn="ctr">
              <a:buNone/>
              <a:defRPr lang="ru-RU" sz="1800"/>
            </a:lvl1pPr>
            <a:lvl2pPr marL="457200" indent="0" algn="ctr">
              <a:buNone/>
              <a:defRPr lang="ru-RU"/>
            </a:lvl2pPr>
            <a:lvl3pPr marL="914400" indent="0" algn="ctr">
              <a:buNone/>
              <a:defRPr lang="ru-RU"/>
            </a:lvl3pPr>
            <a:lvl4pPr marL="1371600" indent="0" algn="ctr">
              <a:buNone/>
              <a:defRPr lang="ru-RU"/>
            </a:lvl4pPr>
            <a:lvl5pPr marL="1828800" indent="0" algn="ctr">
              <a:buNone/>
              <a:defRPr lang="ru-RU"/>
            </a:lvl5pPr>
          </a:lstStyle>
          <a:p>
            <a:pPr lvl="0" rtl="0"/>
            <a:r>
              <a:rPr lang="ru-RU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21629670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Содержимое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38">
            <a:extLst>
              <a:ext uri="{FF2B5EF4-FFF2-40B4-BE49-F238E27FC236}">
                <a16:creationId xmlns:a16="http://schemas.microsoft.com/office/drawing/2014/main" id="{31550E6E-10D6-E75A-F6B1-8800DAC2CB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802" b="780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038" y="1457865"/>
            <a:ext cx="3200400" cy="4580626"/>
          </a:xfrm>
        </p:spPr>
        <p:txBody>
          <a:bodyPr rtlCol="0" anchor="t">
            <a:noAutofit/>
          </a:bodyPr>
          <a:lstStyle>
            <a:lvl1pPr algn="ctr">
              <a:defRPr lang="ru-RU" sz="3600"/>
            </a:lvl1pPr>
          </a:lstStyle>
          <a:p>
            <a:pPr rtl="0"/>
            <a:r>
              <a:rPr lang="ru-RU"/>
              <a:t>Заголовок слайда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796287" y="1457864"/>
            <a:ext cx="4986068" cy="4580627"/>
          </a:xfrm>
        </p:spPr>
        <p:txBody>
          <a:bodyPr tIns="45720" rtlCol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  <a:defRPr lang="ru-RU" sz="2400"/>
            </a:lvl1pPr>
            <a:lvl2pPr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defRPr lang="ru-RU" sz="2000"/>
            </a:lvl2pPr>
            <a:lvl3pPr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defRPr lang="ru-RU" sz="1800"/>
            </a:lvl3pPr>
            <a:lvl4pPr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defRPr lang="ru-RU" sz="1600"/>
            </a:lvl4pPr>
            <a:lvl5pPr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defRPr lang="ru-RU" sz="1600"/>
            </a:lvl5pPr>
          </a:lstStyle>
          <a:p>
            <a:pPr lvl="0" rtl="0"/>
            <a:r>
              <a:rPr lang="ru-RU"/>
              <a:t>Щелкните, чтобы добавить содержимое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D6D8061D-18C3-4F4F-85EF-561633F58754}" type="datetimeFigureOut">
              <a:rPr lang="ru-RU" smtClean="0"/>
              <a:t>13.11.2025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CBD12358-51D2-46B3-9BDE-DF29528B9454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143880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+ рисун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8">
            <a:extLst>
              <a:ext uri="{FF2B5EF4-FFF2-40B4-BE49-F238E27FC236}">
                <a16:creationId xmlns:a16="http://schemas.microsoft.com/office/drawing/2014/main" id="{61F88592-24FD-96EC-ADB3-C0B7682DF9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076C4EAC-BBDE-1963-BD72-3BD2A47DC59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18259" y="798653"/>
            <a:ext cx="5166167" cy="5289630"/>
          </a:xfrm>
          <a:solidFill>
            <a:schemeClr val="bg1">
              <a:alpha val="95000"/>
            </a:schemeClr>
          </a:solidFill>
        </p:spPr>
        <p:txBody>
          <a:bodyPr lIns="274320" rIns="274320" rtlCol="0" anchor="ctr">
            <a:noAutofit/>
          </a:bodyPr>
          <a:lstStyle>
            <a:lvl1pPr algn="ctr">
              <a:defRPr lang="ru-RU" sz="4400"/>
            </a:lvl1pPr>
          </a:lstStyle>
          <a:p>
            <a:pPr rtl="0"/>
            <a:r>
              <a:rPr lang="ru-RU"/>
              <a:t>Заголовок слайда</a:t>
            </a:r>
          </a:p>
        </p:txBody>
      </p:sp>
      <p:sp>
        <p:nvSpPr>
          <p:cNvPr id="8" name="Рисунок 7">
            <a:extLst>
              <a:ext uri="{FF2B5EF4-FFF2-40B4-BE49-F238E27FC236}">
                <a16:creationId xmlns:a16="http://schemas.microsoft.com/office/drawing/2014/main" id="{E592AF4F-2F83-7005-B3AC-6FCC7FB1914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84424" y="787077"/>
            <a:ext cx="5166167" cy="5289631"/>
          </a:xfrm>
          <a:solidFill>
            <a:schemeClr val="bg1">
              <a:alpha val="95000"/>
            </a:schemeClr>
          </a:solidFill>
        </p:spPr>
        <p:txBody>
          <a:bodyPr rtlCol="0">
            <a:noAutofit/>
          </a:bodyPr>
          <a:lstStyle>
            <a:lvl1pPr marL="342900" indent="-342900" algn="ctr">
              <a:buFont typeface="Arial" panose="020B0604020202020204" pitchFamily="34" charset="0"/>
              <a:buChar char="•"/>
              <a:defRPr lang="ru-RU" sz="200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ru-RU"/>
            </a:pPr>
            <a:r>
              <a:rPr lang="ru-RU"/>
              <a:t>Щелкните значок, чтобы добавить фото</a:t>
            </a:r>
          </a:p>
          <a:p>
            <a:pPr rtl="0"/>
            <a:endParaRPr lang="ru-RU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D6D8061D-18C3-4F4F-85EF-561633F58754}" type="datetimeFigureOut">
              <a:rPr lang="ru-RU" smtClean="0"/>
              <a:t>13.11.2025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CBD12358-51D2-46B3-9BDE-DF29528B9454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98420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+ подзаголовок + рисун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13">
            <a:extLst>
              <a:ext uri="{FF2B5EF4-FFF2-40B4-BE49-F238E27FC236}">
                <a16:creationId xmlns:a16="http://schemas.microsoft.com/office/drawing/2014/main" id="{BD017017-3234-8C24-B9FC-80FB1120D1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CC226FA8-C264-7189-EEA0-5264009074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dirty="0">
              <a:latin typeface="Calibri Light" panose="020F0302020204030204" pitchFamily="34" charset="0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96135" y="1124887"/>
            <a:ext cx="4480560" cy="2352356"/>
          </a:xfrm>
        </p:spPr>
        <p:txBody>
          <a:bodyPr rtlCol="0" anchor="b">
            <a:noAutofit/>
          </a:bodyPr>
          <a:lstStyle>
            <a:lvl1pPr algn="l">
              <a:defRPr lang="ru-RU" sz="3600"/>
            </a:lvl1pPr>
          </a:lstStyle>
          <a:p>
            <a:pPr rtl="0"/>
            <a:r>
              <a:rPr lang="ru-RU"/>
              <a:t>Заголовок слайда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296135" y="3571197"/>
            <a:ext cx="4476967" cy="2123547"/>
          </a:xfrm>
        </p:spPr>
        <p:txBody>
          <a:bodyPr rtlCol="0">
            <a:noAutofit/>
          </a:bodyPr>
          <a:lstStyle>
            <a:lvl1pPr marL="0" indent="0" algn="l">
              <a:buNone/>
              <a:defRPr lang="ru-RU" sz="2800"/>
            </a:lvl1pPr>
            <a:lvl2pPr marL="457200" indent="0" algn="ctr">
              <a:buNone/>
              <a:defRPr lang="ru-RU" sz="2000"/>
            </a:lvl2pPr>
            <a:lvl3pPr marL="914400" indent="0" algn="ctr">
              <a:buNone/>
              <a:defRPr lang="ru-RU" sz="1800"/>
            </a:lvl3pPr>
            <a:lvl4pPr marL="1371600" indent="0" algn="ctr">
              <a:buNone/>
              <a:defRPr lang="ru-RU" sz="1600"/>
            </a:lvl4pPr>
            <a:lvl5pPr marL="1828800" indent="0" algn="ctr">
              <a:buNone/>
              <a:defRPr lang="ru-RU" sz="1600"/>
            </a:lvl5pPr>
            <a:lvl6pPr marL="2286000" indent="0" algn="ctr">
              <a:buNone/>
              <a:defRPr lang="ru-RU" sz="1600"/>
            </a:lvl6pPr>
            <a:lvl7pPr marL="2743200" indent="0" algn="ctr">
              <a:buNone/>
              <a:defRPr lang="ru-RU" sz="1600"/>
            </a:lvl7pPr>
            <a:lvl8pPr marL="3200400" indent="0" algn="ctr">
              <a:buNone/>
              <a:defRPr lang="ru-RU" sz="1600"/>
            </a:lvl8pPr>
            <a:lvl9pPr marL="3657600" indent="0" algn="ctr">
              <a:buNone/>
              <a:defRPr lang="ru-RU" sz="1600"/>
            </a:lvl9pPr>
          </a:lstStyle>
          <a:p>
            <a:pPr lvl="0" rtl="0"/>
            <a:r>
              <a:rPr lang="ru-RU"/>
              <a:t>Текст слайда</a:t>
            </a:r>
          </a:p>
        </p:txBody>
      </p:sp>
      <p:sp>
        <p:nvSpPr>
          <p:cNvPr id="7" name="Рисунок 7">
            <a:extLst>
              <a:ext uri="{FF2B5EF4-FFF2-40B4-BE49-F238E27FC236}">
                <a16:creationId xmlns:a16="http://schemas.microsoft.com/office/drawing/2014/main" id="{AA872EE9-FDFB-95A7-3547-DCAA0B51FE2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29545" y="1148037"/>
            <a:ext cx="4365199" cy="4546707"/>
          </a:xfrm>
        </p:spPr>
        <p:txBody>
          <a:bodyPr rtlCol="0">
            <a:normAutofit/>
          </a:bodyPr>
          <a:lstStyle>
            <a:lvl1pPr marL="0" indent="0" algn="ctr">
              <a:buNone/>
              <a:defRPr lang="ru-RU" sz="2000"/>
            </a:lvl1pPr>
          </a:lstStyle>
          <a:p>
            <a:pPr rtl="0"/>
            <a:r>
              <a:rPr lang="ru-RU"/>
              <a:t>Щелкните значок, чтобы добавить фото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0070940-5919-2C95-2278-32E50BF14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D6D8061D-18C3-4F4F-85EF-561633F58754}" type="datetimeFigureOut">
              <a:rPr lang="ru-RU" smtClean="0"/>
              <a:t>13.11.2025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957D599-49CF-19FE-6D86-C5EDB765F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8931DF1-1C8D-86B9-BFDD-098FFC00F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CBD12358-51D2-46B3-9BDE-DF29528B9454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241863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имое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17">
            <a:extLst>
              <a:ext uri="{FF2B5EF4-FFF2-40B4-BE49-F238E27FC236}">
                <a16:creationId xmlns:a16="http://schemas.microsoft.com/office/drawing/2014/main" id="{28B211FD-99D2-B373-669F-6E0F8E5B33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C4079EDA-1B98-E3C1-23AD-7FB6F39FE2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dirty="0">
              <a:latin typeface="Calibri Light" panose="020F0302020204030204" pitchFamily="34" charset="0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16598" y="995425"/>
            <a:ext cx="8958805" cy="1077230"/>
          </a:xfrm>
        </p:spPr>
        <p:txBody>
          <a:bodyPr rtlCol="0" anchor="b" anchorCtr="0">
            <a:noAutofit/>
          </a:bodyPr>
          <a:lstStyle>
            <a:lvl1pPr algn="ctr">
              <a:defRPr lang="ru-RU" sz="3600"/>
            </a:lvl1pPr>
          </a:lstStyle>
          <a:p>
            <a:pPr rtl="0"/>
            <a:r>
              <a:rPr lang="ru-RU"/>
              <a:t>Заголовок слайда</a:t>
            </a:r>
          </a:p>
        </p:txBody>
      </p:sp>
      <p:sp>
        <p:nvSpPr>
          <p:cNvPr id="9" name="Объект 2">
            <a:extLst>
              <a:ext uri="{FF2B5EF4-FFF2-40B4-BE49-F238E27FC236}">
                <a16:creationId xmlns:a16="http://schemas.microsoft.com/office/drawing/2014/main" id="{76BDAEBE-3A0C-BBCD-A1F0-E1F1E07000E1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1616599" y="2257061"/>
            <a:ext cx="8958804" cy="3541853"/>
          </a:xfrm>
        </p:spPr>
        <p:txBody>
          <a:bodyPr rtlCol="0">
            <a:normAutofit/>
          </a:bodyPr>
          <a:lstStyle>
            <a:lvl1pPr marL="0" indent="0">
              <a:spcBef>
                <a:spcPts val="1000"/>
              </a:spcBef>
              <a:spcAft>
                <a:spcPts val="1000"/>
              </a:spcAft>
              <a:buNone/>
              <a:defRPr lang="ru-RU" sz="1800"/>
            </a:lvl1pPr>
            <a:lvl2pPr marL="228600">
              <a:spcBef>
                <a:spcPts val="600"/>
              </a:spcBef>
              <a:spcAft>
                <a:spcPts val="600"/>
              </a:spcAft>
              <a:defRPr lang="ru-RU" sz="1800"/>
            </a:lvl2pPr>
            <a:lvl3pPr marL="685800">
              <a:spcBef>
                <a:spcPts val="600"/>
              </a:spcBef>
              <a:spcAft>
                <a:spcPts val="600"/>
              </a:spcAft>
              <a:defRPr lang="ru-RU" sz="1800"/>
            </a:lvl3pPr>
            <a:lvl4pPr marL="1143000">
              <a:spcBef>
                <a:spcPts val="600"/>
              </a:spcBef>
              <a:spcAft>
                <a:spcPts val="600"/>
              </a:spcAft>
              <a:defRPr lang="ru-RU" sz="1800"/>
            </a:lvl4pPr>
            <a:lvl5pPr marL="1600200">
              <a:spcBef>
                <a:spcPts val="600"/>
              </a:spcBef>
              <a:spcAft>
                <a:spcPts val="600"/>
              </a:spcAft>
              <a:defRPr lang="ru-RU" sz="1800"/>
            </a:lvl5pPr>
          </a:lstStyle>
          <a:p>
            <a:pPr lvl="0" rtl="0"/>
            <a:r>
              <a:rPr lang="ru-RU"/>
              <a:t>Щелкните, чтобы добавить содержимое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D6D8061D-18C3-4F4F-85EF-561633F58754}" type="datetimeFigureOut">
              <a:rPr lang="ru-RU" smtClean="0"/>
              <a:t>13.11.2025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CBD12358-51D2-46B3-9BDE-DF29528B9454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878947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имое + рисунок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5">
            <a:extLst>
              <a:ext uri="{FF2B5EF4-FFF2-40B4-BE49-F238E27FC236}">
                <a16:creationId xmlns:a16="http://schemas.microsoft.com/office/drawing/2014/main" id="{236F3DDC-7FF8-F6A3-16EA-A01E7F7953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1524" y="0"/>
            <a:ext cx="12188952" cy="6858000"/>
          </a:xfrm>
          <a:prstGeom prst="rect">
            <a:avLst/>
          </a:prstGeom>
        </p:spPr>
      </p:pic>
      <p:sp>
        <p:nvSpPr>
          <p:cNvPr id="9" name="Заголовок 33">
            <a:extLst>
              <a:ext uri="{FF2B5EF4-FFF2-40B4-BE49-F238E27FC236}">
                <a16:creationId xmlns:a16="http://schemas.microsoft.com/office/drawing/2014/main" id="{E728EBB2-9164-AC06-6682-9505D88F95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 userDrawn="1"/>
        </p:nvSpPr>
        <p:spPr>
          <a:xfrm>
            <a:off x="915924" y="777240"/>
            <a:ext cx="6115497" cy="5303520"/>
          </a:xfrm>
          <a:prstGeom prst="rect">
            <a:avLst/>
          </a:prstGeom>
          <a:solidFill>
            <a:schemeClr val="bg1">
              <a:alpha val="95000"/>
            </a:schemeClr>
          </a:solidFill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16937" y="879674"/>
            <a:ext cx="5377406" cy="2550005"/>
          </a:xfrm>
        </p:spPr>
        <p:txBody>
          <a:bodyPr rtlCol="0" anchor="b" anchorCtr="0">
            <a:noAutofit/>
          </a:bodyPr>
          <a:lstStyle>
            <a:lvl1pPr>
              <a:defRPr lang="ru-RU" sz="3600"/>
            </a:lvl1pPr>
          </a:lstStyle>
          <a:p>
            <a:pPr rtl="0"/>
            <a:r>
              <a:rPr lang="ru-RU"/>
              <a:t>Заголовок слайда</a:t>
            </a:r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53BA3AA6-E309-C0C7-B2C6-3705384B706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17638" y="3576900"/>
            <a:ext cx="4126635" cy="2233613"/>
          </a:xfrm>
        </p:spPr>
        <p:txBody>
          <a:bodyPr rtlCol="0"/>
          <a:lstStyle>
            <a:lvl1pPr marL="0" indent="0">
              <a:buNone/>
              <a:defRPr lang="ru-RU"/>
            </a:lvl1pPr>
            <a:lvl2pPr marL="457200" indent="0">
              <a:buNone/>
              <a:defRPr lang="ru-RU"/>
            </a:lvl2pPr>
            <a:lvl3pPr marL="914400" indent="0">
              <a:buNone/>
              <a:defRPr lang="ru-RU"/>
            </a:lvl3pPr>
            <a:lvl4pPr marL="1371600" indent="0">
              <a:buNone/>
              <a:defRPr lang="ru-RU"/>
            </a:lvl4pPr>
            <a:lvl5pPr marL="1828800" indent="0">
              <a:buNone/>
              <a:defRPr lang="ru-RU"/>
            </a:lvl5pPr>
          </a:lstStyle>
          <a:p>
            <a:pPr lvl="0" rtl="0"/>
            <a:r>
              <a:rPr lang="ru-RU"/>
              <a:t>Текст слайда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D6D8061D-18C3-4F4F-85EF-561633F58754}" type="datetimeFigureOut">
              <a:rPr lang="ru-RU" smtClean="0"/>
              <a:t>13.11.2025</a:t>
            </a:fld>
            <a:endParaRPr lang="ru-RU" dirty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CBD12358-51D2-46B3-9BDE-DF29528B9454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454381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а объекта содержимого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5">
            <a:extLst>
              <a:ext uri="{FF2B5EF4-FFF2-40B4-BE49-F238E27FC236}">
                <a16:creationId xmlns:a16="http://schemas.microsoft.com/office/drawing/2014/main" id="{540E5FCC-3981-FB51-F0ED-B8BAB5C45A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3BCE2C9E-7BC3-0EB6-EBE4-26EE33A1F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dirty="0">
              <a:latin typeface="Calibri Light" panose="020F0302020204030204" pitchFamily="34" charset="0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69357" y="891251"/>
            <a:ext cx="9653286" cy="1158254"/>
          </a:xfrm>
        </p:spPr>
        <p:txBody>
          <a:bodyPr rtlCol="0" anchor="b" anchorCtr="0">
            <a:noAutofit/>
          </a:bodyPr>
          <a:lstStyle>
            <a:lvl1pPr algn="ctr">
              <a:defRPr lang="ru-RU" sz="3600"/>
            </a:lvl1pPr>
          </a:lstStyle>
          <a:p>
            <a:pPr rtl="0"/>
            <a:r>
              <a:rPr lang="ru-RU"/>
              <a:t>Заголовок слайда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D6D8061D-18C3-4F4F-85EF-561633F58754}" type="datetimeFigureOut">
              <a:rPr lang="ru-RU" smtClean="0"/>
              <a:t>13.11.2025</a:t>
            </a:fld>
            <a:endParaRPr lang="ru-RU" dirty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CBD12358-51D2-46B3-9BDE-DF29528B945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0" name="Объект 2">
            <a:extLst>
              <a:ext uri="{FF2B5EF4-FFF2-40B4-BE49-F238E27FC236}">
                <a16:creationId xmlns:a16="http://schemas.microsoft.com/office/drawing/2014/main" id="{ECB36301-48E6-AF64-5055-0CCA79474EAE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1400540" y="2257062"/>
            <a:ext cx="4062711" cy="3541853"/>
          </a:xfrm>
        </p:spPr>
        <p:txBody>
          <a:bodyPr rtlCol="0">
            <a:normAutofit/>
          </a:bodyPr>
          <a:lstStyle>
            <a:lvl1pPr marL="0" indent="0">
              <a:spcBef>
                <a:spcPts val="600"/>
              </a:spcBef>
              <a:spcAft>
                <a:spcPts val="600"/>
              </a:spcAft>
              <a:buNone/>
              <a:defRPr lang="ru-RU" sz="1800"/>
            </a:lvl1pPr>
            <a:lvl2pPr marL="228600">
              <a:spcBef>
                <a:spcPts val="600"/>
              </a:spcBef>
              <a:spcAft>
                <a:spcPts val="600"/>
              </a:spcAft>
              <a:defRPr lang="ru-RU" sz="1800"/>
            </a:lvl2pPr>
            <a:lvl3pPr marL="685800">
              <a:spcBef>
                <a:spcPts val="600"/>
              </a:spcBef>
              <a:spcAft>
                <a:spcPts val="600"/>
              </a:spcAft>
              <a:defRPr lang="ru-RU" sz="1800"/>
            </a:lvl3pPr>
            <a:lvl4pPr marL="1143000">
              <a:spcBef>
                <a:spcPts val="600"/>
              </a:spcBef>
              <a:spcAft>
                <a:spcPts val="600"/>
              </a:spcAft>
              <a:defRPr lang="ru-RU" sz="1800"/>
            </a:lvl4pPr>
            <a:lvl5pPr marL="1600200">
              <a:spcBef>
                <a:spcPts val="600"/>
              </a:spcBef>
              <a:spcAft>
                <a:spcPts val="600"/>
              </a:spcAft>
              <a:defRPr lang="ru-RU" sz="1800"/>
            </a:lvl5pPr>
          </a:lstStyle>
          <a:p>
            <a:pPr lvl="0" rtl="0"/>
            <a:r>
              <a:rPr lang="ru-RU"/>
              <a:t>Щелкните, чтобы добавить содержимое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12" name="Объект 2">
            <a:extLst>
              <a:ext uri="{FF2B5EF4-FFF2-40B4-BE49-F238E27FC236}">
                <a16:creationId xmlns:a16="http://schemas.microsoft.com/office/drawing/2014/main" id="{5F973906-E48D-CA3F-3E96-205D2E688DC5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6588311" y="2257061"/>
            <a:ext cx="4203151" cy="3541853"/>
          </a:xfrm>
        </p:spPr>
        <p:txBody>
          <a:bodyPr rtlCol="0">
            <a:normAutofit/>
          </a:bodyPr>
          <a:lstStyle>
            <a:lvl1pPr marL="0" indent="0">
              <a:spcBef>
                <a:spcPts val="600"/>
              </a:spcBef>
              <a:spcAft>
                <a:spcPts val="600"/>
              </a:spcAft>
              <a:buNone/>
              <a:defRPr lang="ru-RU" sz="1800"/>
            </a:lvl1pPr>
            <a:lvl2pPr marL="228600">
              <a:spcBef>
                <a:spcPts val="600"/>
              </a:spcBef>
              <a:spcAft>
                <a:spcPts val="600"/>
              </a:spcAft>
              <a:defRPr lang="ru-RU" sz="1800"/>
            </a:lvl2pPr>
            <a:lvl3pPr marL="685800">
              <a:spcBef>
                <a:spcPts val="600"/>
              </a:spcBef>
              <a:spcAft>
                <a:spcPts val="600"/>
              </a:spcAft>
              <a:defRPr lang="ru-RU" sz="1800"/>
            </a:lvl3pPr>
            <a:lvl4pPr marL="1143000">
              <a:spcBef>
                <a:spcPts val="600"/>
              </a:spcBef>
              <a:spcAft>
                <a:spcPts val="600"/>
              </a:spcAft>
              <a:defRPr lang="ru-RU" sz="1800"/>
            </a:lvl4pPr>
            <a:lvl5pPr marL="1600200">
              <a:spcBef>
                <a:spcPts val="600"/>
              </a:spcBef>
              <a:spcAft>
                <a:spcPts val="600"/>
              </a:spcAft>
              <a:defRPr lang="ru-RU" sz="1800"/>
            </a:lvl5pPr>
          </a:lstStyle>
          <a:p>
            <a:pPr lvl="0" rtl="0"/>
            <a:r>
              <a:rPr lang="ru-RU"/>
              <a:t>Щелкните, чтобы добавить содержимое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5052907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а объекта содержимого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44">
            <a:extLst>
              <a:ext uri="{FF2B5EF4-FFF2-40B4-BE49-F238E27FC236}">
                <a16:creationId xmlns:a16="http://schemas.microsoft.com/office/drawing/2014/main" id="{07AB38AA-85DC-3DF3-4ED4-B78FB670FF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8F2DD44F-3200-BF06-94F9-C6A07EAD7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4400" y="777240"/>
            <a:ext cx="10361676" cy="530352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dirty="0">
              <a:latin typeface="Calibri Light" panose="020F0302020204030204" pitchFamily="34" charset="0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2361" y="777240"/>
            <a:ext cx="10007278" cy="1283843"/>
          </a:xfrm>
        </p:spPr>
        <p:txBody>
          <a:bodyPr rtlCol="0" anchor="b" anchorCtr="0">
            <a:noAutofit/>
          </a:bodyPr>
          <a:lstStyle>
            <a:lvl1pPr algn="ctr">
              <a:defRPr lang="ru-RU" sz="3600"/>
            </a:lvl1pPr>
          </a:lstStyle>
          <a:p>
            <a:pPr rtl="0"/>
            <a:r>
              <a:rPr lang="ru-RU"/>
              <a:t>Заголовок слайда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813049-5F46-053E-6279-8183259649A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1447029" y="2261313"/>
            <a:ext cx="3275746" cy="36533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lang="ru-RU" sz="1800"/>
            </a:lvl1pPr>
            <a:lvl2pPr marL="2286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lang="ru-RU" sz="1800"/>
            </a:lvl2pPr>
            <a:lvl3pPr marL="9144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lang="ru-RU" sz="1800"/>
            </a:lvl3pPr>
            <a:lvl4pPr marL="11430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lang="ru-RU" sz="1800"/>
            </a:lvl4pPr>
            <a:lvl5pPr marL="16002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lang="ru-RU" sz="1800"/>
            </a:lvl5pPr>
          </a:lstStyle>
          <a:p>
            <a:pPr lvl="0" rtl="0"/>
            <a:r>
              <a:rPr lang="ru-RU"/>
              <a:t>Щелкните, чтобы добавить содержимое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D6D8061D-18C3-4F4F-85EF-561633F58754}" type="datetimeFigureOut">
              <a:rPr lang="ru-RU" smtClean="0"/>
              <a:t>13.11.2025</a:t>
            </a:fld>
            <a:endParaRPr lang="ru-RU" dirty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CBD12358-51D2-46B3-9BDE-DF29528B945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0" name="Объект 2">
            <a:extLst>
              <a:ext uri="{FF2B5EF4-FFF2-40B4-BE49-F238E27FC236}">
                <a16:creationId xmlns:a16="http://schemas.microsoft.com/office/drawing/2014/main" id="{C2AA9CA0-D45C-FE27-D4E4-DD219364E4FB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5150734" y="2261313"/>
            <a:ext cx="5594236" cy="3653350"/>
          </a:xfrm>
        </p:spPr>
        <p:txBody>
          <a:bodyPr rtlCol="0">
            <a:normAutofit/>
          </a:bodyPr>
          <a:lstStyle>
            <a:lvl1pPr marL="0" indent="0">
              <a:spcBef>
                <a:spcPts val="600"/>
              </a:spcBef>
              <a:spcAft>
                <a:spcPts val="600"/>
              </a:spcAft>
              <a:buNone/>
              <a:defRPr lang="ru-RU" sz="1800"/>
            </a:lvl1pPr>
            <a:lvl2pPr marL="228600">
              <a:spcBef>
                <a:spcPts val="600"/>
              </a:spcBef>
              <a:spcAft>
                <a:spcPts val="600"/>
              </a:spcAft>
              <a:defRPr lang="ru-RU" sz="1800"/>
            </a:lvl2pPr>
            <a:lvl3pPr marL="685800">
              <a:spcBef>
                <a:spcPts val="600"/>
              </a:spcBef>
              <a:spcAft>
                <a:spcPts val="600"/>
              </a:spcAft>
              <a:defRPr lang="ru-RU" sz="1800"/>
            </a:lvl3pPr>
            <a:lvl4pPr marL="1143000">
              <a:spcBef>
                <a:spcPts val="600"/>
              </a:spcBef>
              <a:spcAft>
                <a:spcPts val="600"/>
              </a:spcAft>
              <a:defRPr lang="ru-RU" sz="1800"/>
            </a:lvl4pPr>
            <a:lvl5pPr marL="1600200">
              <a:spcBef>
                <a:spcPts val="600"/>
              </a:spcBef>
              <a:spcAft>
                <a:spcPts val="600"/>
              </a:spcAft>
              <a:defRPr lang="ru-RU" sz="1800"/>
            </a:lvl5pPr>
          </a:lstStyle>
          <a:p>
            <a:pPr lvl="0" rtl="0"/>
            <a:r>
              <a:rPr lang="ru-RU"/>
              <a:t>Щелкните, чтобы добавить содержимое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6578526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+ под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8">
            <a:extLst>
              <a:ext uri="{FF2B5EF4-FFF2-40B4-BE49-F238E27FC236}">
                <a16:creationId xmlns:a16="http://schemas.microsoft.com/office/drawing/2014/main" id="{F1219773-33FA-E4F9-4EAE-0764613F62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92817C37-9292-1CF3-6529-DEF7174273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dirty="0">
              <a:latin typeface="Calibri Light" panose="020F0302020204030204" pitchFamily="34" charset="0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61275" y="1134320"/>
            <a:ext cx="4803494" cy="1956122"/>
          </a:xfrm>
        </p:spPr>
        <p:txBody>
          <a:bodyPr rtlCol="0" anchor="b">
            <a:noAutofit/>
          </a:bodyPr>
          <a:lstStyle>
            <a:lvl1pPr algn="l">
              <a:defRPr lang="ru-RU" sz="3600"/>
            </a:lvl1pPr>
          </a:lstStyle>
          <a:p>
            <a:pPr rtl="0"/>
            <a:r>
              <a:rPr lang="ru-RU"/>
              <a:t>Заголовок слайда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61275" y="3418271"/>
            <a:ext cx="4803494" cy="2305409"/>
          </a:xfrm>
        </p:spPr>
        <p:txBody>
          <a:bodyPr rtlCol="0">
            <a:noAutofit/>
          </a:bodyPr>
          <a:lstStyle>
            <a:lvl1pPr marL="0" indent="0" algn="l">
              <a:spcAft>
                <a:spcPts val="1000"/>
              </a:spcAft>
              <a:buNone/>
              <a:defRPr lang="ru-RU" sz="1800"/>
            </a:lvl1pPr>
            <a:lvl2pPr marL="457200" indent="0" algn="ctr">
              <a:buNone/>
              <a:defRPr lang="ru-RU" sz="2000"/>
            </a:lvl2pPr>
            <a:lvl3pPr marL="914400" indent="0" algn="ctr">
              <a:buNone/>
              <a:defRPr lang="ru-RU" sz="1800"/>
            </a:lvl3pPr>
            <a:lvl4pPr marL="1371600" indent="0" algn="ctr">
              <a:buNone/>
              <a:defRPr lang="ru-RU" sz="1600"/>
            </a:lvl4pPr>
            <a:lvl5pPr marL="1828800" indent="0" algn="ctr">
              <a:buNone/>
              <a:defRPr lang="ru-RU" sz="1600"/>
            </a:lvl5pPr>
            <a:lvl6pPr marL="2286000" indent="0" algn="ctr">
              <a:buNone/>
              <a:defRPr lang="ru-RU" sz="1600"/>
            </a:lvl6pPr>
            <a:lvl7pPr marL="2743200" indent="0" algn="ctr">
              <a:buNone/>
              <a:defRPr lang="ru-RU" sz="1600"/>
            </a:lvl7pPr>
            <a:lvl8pPr marL="3200400" indent="0" algn="ctr">
              <a:buNone/>
              <a:defRPr lang="ru-RU" sz="1600"/>
            </a:lvl8pPr>
            <a:lvl9pPr marL="3657600" indent="0" algn="ctr">
              <a:buNone/>
              <a:defRPr lang="ru-RU" sz="1600"/>
            </a:lvl9pPr>
          </a:lstStyle>
          <a:p>
            <a:pPr lvl="0" rtl="0"/>
            <a:r>
              <a:rPr lang="ru-RU"/>
              <a:t>Текст слайда</a:t>
            </a:r>
          </a:p>
        </p:txBody>
      </p:sp>
      <p:sp>
        <p:nvSpPr>
          <p:cNvPr id="12" name="Рисунок 11">
            <a:extLst>
              <a:ext uri="{FF2B5EF4-FFF2-40B4-BE49-F238E27FC236}">
                <a16:creationId xmlns:a16="http://schemas.microsoft.com/office/drawing/2014/main" id="{E5D7B0DF-23EB-406B-9FAA-0182626A919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08563" y="1146638"/>
            <a:ext cx="4389120" cy="4572000"/>
          </a:xfrm>
        </p:spPr>
        <p:txBody>
          <a:bodyPr rtlCol="0">
            <a:normAutofit/>
          </a:bodyPr>
          <a:lstStyle>
            <a:lvl1pPr marL="0" indent="0" algn="ctr">
              <a:buNone/>
              <a:defRPr lang="ru-RU" sz="2000"/>
            </a:lvl1pPr>
          </a:lstStyle>
          <a:p>
            <a:pPr rtl="0"/>
            <a:r>
              <a:rPr lang="ru-RU"/>
              <a:t>Щелкните значок, чтобы добавить фото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0070940-5919-2C95-2278-32E50BF14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D6D8061D-18C3-4F4F-85EF-561633F58754}" type="datetimeFigureOut">
              <a:rPr lang="ru-RU" smtClean="0"/>
              <a:t>13.11.2025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957D599-49CF-19FE-6D86-C5EDB765F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8931DF1-1C8D-86B9-BFDD-098FFC00F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CBD12358-51D2-46B3-9BDE-DF29528B9454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637277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FD97564-C310-6E8C-8689-CE18881B4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ru-RU"/>
            </a:defPPr>
          </a:lstStyle>
          <a:p>
            <a:pPr rtl="0"/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FAD99FA-26D9-873B-BE7F-26FEC5C233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ru-RU"/>
            </a:defPPr>
          </a:lstStyle>
          <a:p>
            <a:pPr lvl="0" rtl="0"/>
            <a:r>
              <a:rPr lang="ru-RU" dirty="0"/>
              <a:t>Щелкните, чтобы изменить стили текста образца слайда</a:t>
            </a:r>
          </a:p>
          <a:p>
            <a:pPr lvl="1" rtl="0"/>
            <a:r>
              <a:rPr lang="ru-RU" dirty="0"/>
              <a:t>Второй уровень</a:t>
            </a:r>
          </a:p>
          <a:p>
            <a:pPr lvl="2" rtl="0"/>
            <a:r>
              <a:rPr lang="ru-RU" dirty="0"/>
              <a:t>Третий уровень</a:t>
            </a:r>
          </a:p>
          <a:p>
            <a:pPr lvl="3" rtl="0"/>
            <a:r>
              <a:rPr lang="ru-RU" dirty="0"/>
              <a:t>Четвертый уровень</a:t>
            </a:r>
          </a:p>
          <a:p>
            <a:pPr lvl="4" rtl="0"/>
            <a:r>
              <a:rPr lang="ru-RU" dirty="0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319819E-0266-97DD-DFD1-BAAA06AE32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ru-RU" sz="1200">
                <a:solidFill>
                  <a:schemeClr val="tx1">
                    <a:tint val="82000"/>
                  </a:schemeClr>
                </a:solidFill>
                <a:latin typeface="Calibri Light" panose="020F0302020204030204" pitchFamily="34" charset="0"/>
              </a:defRPr>
            </a:lvl1pPr>
          </a:lstStyle>
          <a:p>
            <a:fld id="{D6D8061D-18C3-4F4F-85EF-561633F58754}" type="datetimeFigureOut">
              <a:rPr lang="ru-RU" smtClean="0"/>
              <a:pPr/>
              <a:t>13.11.2025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BFD19C9-01CE-9E2A-CDA5-C15940F055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ru-RU" sz="1200">
                <a:solidFill>
                  <a:schemeClr val="tx1">
                    <a:tint val="82000"/>
                  </a:schemeClr>
                </a:solidFill>
                <a:latin typeface="Calibri Light" panose="020F0302020204030204" pitchFamily="34" charset="0"/>
              </a:defRPr>
            </a:lvl1pPr>
          </a:lstStyle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1801085-7B28-048D-E3D3-9C3614268D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ru-RU" sz="1200">
                <a:solidFill>
                  <a:schemeClr val="tx1">
                    <a:tint val="82000"/>
                  </a:schemeClr>
                </a:solidFill>
                <a:latin typeface="Calibri Light" panose="020F0302020204030204" pitchFamily="34" charset="0"/>
              </a:defRPr>
            </a:lvl1pPr>
          </a:lstStyle>
          <a:p>
            <a:fld id="{CBD12358-51D2-46B3-9BDE-DF29528B9454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65934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60" r:id="rId2"/>
    <p:sldLayoutId id="2147483658" r:id="rId3"/>
    <p:sldLayoutId id="2147483659" r:id="rId4"/>
    <p:sldLayoutId id="2147483650" r:id="rId5"/>
    <p:sldLayoutId id="2147483652" r:id="rId6"/>
    <p:sldLayoutId id="2147483662" r:id="rId7"/>
    <p:sldLayoutId id="2147483663" r:id="rId8"/>
    <p:sldLayoutId id="2147483649" r:id="rId9"/>
    <p:sldLayoutId id="2147483666" r:id="rId10"/>
    <p:sldLayoutId id="2147483664" r:id="rId11"/>
    <p:sldLayoutId id="2147483665" r:id="rId12"/>
    <p:sldLayoutId id="2147483661" r:id="rId13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ru-RU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ru-RU" sz="2800" kern="120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2400" kern="120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2000" kern="120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10047101-8D42-6100-9CEA-AEC0FAEAB6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77009" y="1663148"/>
            <a:ext cx="9144000" cy="2286000"/>
          </a:xfrm>
          <a:noFill/>
        </p:spPr>
        <p:txBody>
          <a:bodyPr rtlCol="0">
            <a:noAutofit/>
          </a:bodyPr>
          <a:lstStyle>
            <a:defPPr>
              <a:defRPr lang="ru-RU"/>
            </a:defPPr>
          </a:lstStyle>
          <a:p>
            <a:pPr rtl="0"/>
            <a:r>
              <a:rPr lang="ru-RU" dirty="0"/>
              <a:t>Автоматизация системы аптеки</a:t>
            </a:r>
          </a:p>
        </p:txBody>
      </p:sp>
      <p:sp>
        <p:nvSpPr>
          <p:cNvPr id="3" name="Заголовок 3">
            <a:extLst>
              <a:ext uri="{FF2B5EF4-FFF2-40B4-BE49-F238E27FC236}">
                <a16:creationId xmlns:a16="http://schemas.microsoft.com/office/drawing/2014/main" id="{10047101-8D42-6100-9CEA-AEC0FAEAB606}"/>
              </a:ext>
            </a:extLst>
          </p:cNvPr>
          <p:cNvSpPr txBox="1">
            <a:spLocks/>
          </p:cNvSpPr>
          <p:nvPr/>
        </p:nvSpPr>
        <p:spPr>
          <a:xfrm>
            <a:off x="7248939" y="4943061"/>
            <a:ext cx="3776869" cy="828262"/>
          </a:xfrm>
          <a:prstGeom prst="rect">
            <a:avLst/>
          </a:prstGeom>
          <a:noFill/>
        </p:spPr>
        <p:txBody>
          <a:bodyPr vert="horz" lIns="91440" tIns="45720" rIns="91440" bIns="45720" rtlCol="0" anchor="ctr" anchorCtr="0">
            <a:noAutofit/>
          </a:bodyPr>
          <a:lstStyle>
            <a:defPPr>
              <a:defRPr lang="ru-RU"/>
            </a:defPPr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ru-RU" sz="2400" dirty="0"/>
              <a:t>Выполнил</a:t>
            </a:r>
            <a:r>
              <a:rPr lang="en-US" sz="2400" dirty="0"/>
              <a:t>: </a:t>
            </a:r>
            <a:r>
              <a:rPr lang="ru-RU" sz="2400" dirty="0"/>
              <a:t>Горовой В.С.</a:t>
            </a:r>
            <a:br>
              <a:rPr lang="ru-RU" sz="2400" dirty="0"/>
            </a:br>
            <a:r>
              <a:rPr lang="ru-RU" sz="2400" dirty="0"/>
              <a:t>Группа</a:t>
            </a:r>
            <a:r>
              <a:rPr lang="en-US" sz="2400" dirty="0"/>
              <a:t>: </a:t>
            </a:r>
            <a:r>
              <a:rPr lang="ru-RU" sz="2400" dirty="0"/>
              <a:t>ПР-41</a:t>
            </a:r>
          </a:p>
        </p:txBody>
      </p:sp>
    </p:spTree>
    <p:extLst>
      <p:ext uri="{BB962C8B-B14F-4D97-AF65-F5344CB8AC3E}">
        <p14:creationId xmlns:p14="http://schemas.microsoft.com/office/powerpoint/2010/main" val="20830284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одзаголовок 3"/>
          <p:cNvSpPr>
            <a:spLocks noGrp="1"/>
          </p:cNvSpPr>
          <p:nvPr>
            <p:ph type="subTitle" idx="1"/>
          </p:nvPr>
        </p:nvSpPr>
        <p:spPr>
          <a:xfrm>
            <a:off x="1458104" y="2192444"/>
            <a:ext cx="4803494" cy="4665556"/>
          </a:xfrm>
        </p:spPr>
        <p:txBody>
          <a:bodyPr/>
          <a:lstStyle/>
          <a:p>
            <a:r>
              <a:rPr lang="ru-RU" sz="2400" i="1" dirty="0"/>
              <a:t>Описывает пошаговые сценарии работы с клиентами. Автоматизирует проверку рецептов и наличие товаров. 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1552" y="180055"/>
            <a:ext cx="5215860" cy="643940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694811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030A76-B788-B363-104E-266B7C7F7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3069" y="1099930"/>
            <a:ext cx="10045861" cy="1146680"/>
          </a:xfrm>
          <a:noFill/>
        </p:spPr>
        <p:txBody>
          <a:bodyPr rtlCol="0"/>
          <a:lstStyle>
            <a:defPPr>
              <a:defRPr lang="ru-RU"/>
            </a:defPPr>
          </a:lstStyle>
          <a:p>
            <a:r>
              <a:rPr lang="ru-RU" dirty="0"/>
              <a:t>Диаграмма последовательности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5948542-FCE1-3AE6-C6C9-17975609DF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153015" y="2407884"/>
            <a:ext cx="8170427" cy="3475578"/>
          </a:xfrm>
          <a:noFill/>
        </p:spPr>
        <p:txBody>
          <a:bodyPr vert="horz" lIns="91440" tIns="45720" rIns="91440" bIns="45720" rtlCol="0" anchor="t">
            <a:normAutofit/>
          </a:bodyPr>
          <a:lstStyle>
            <a:defPPr>
              <a:defRPr lang="ru-RU"/>
            </a:defPPr>
          </a:lstStyle>
          <a:p>
            <a:r>
              <a:rPr lang="ru-RU" sz="2400" dirty="0"/>
              <a:t>Детализирует взаимодействие объектов во времени. Показывает порядок сообщений между участниками системы. </a:t>
            </a:r>
          </a:p>
        </p:txBody>
      </p:sp>
    </p:spTree>
    <p:extLst>
      <p:ext uri="{BB962C8B-B14F-4D97-AF65-F5344CB8AC3E}">
        <p14:creationId xmlns:p14="http://schemas.microsoft.com/office/powerpoint/2010/main" val="570701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одзаголовок 3"/>
          <p:cNvSpPr>
            <a:spLocks noGrp="1"/>
          </p:cNvSpPr>
          <p:nvPr>
            <p:ph type="subTitle" idx="1"/>
          </p:nvPr>
        </p:nvSpPr>
        <p:spPr>
          <a:xfrm>
            <a:off x="1104963" y="2192444"/>
            <a:ext cx="4803494" cy="4665556"/>
          </a:xfrm>
        </p:spPr>
        <p:txBody>
          <a:bodyPr/>
          <a:lstStyle/>
          <a:p>
            <a:r>
              <a:rPr lang="ru-RU" sz="2400" i="1" dirty="0"/>
              <a:t>Координирует взаимодействие всех участников системы. Показывает пошаговый процесс продажи рецептурных препаратов. 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8457" y="583095"/>
            <a:ext cx="6141787" cy="567855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662632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1616597" y="1220711"/>
            <a:ext cx="8958805" cy="1077230"/>
          </a:xfrm>
        </p:spPr>
        <p:txBody>
          <a:bodyPr/>
          <a:lstStyle/>
          <a:p>
            <a:r>
              <a:rPr lang="ru-RU" dirty="0"/>
              <a:t>Заключение</a:t>
            </a: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68A5FD2B-E3E5-1C2B-0151-21F216B14A33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2093842" y="2637183"/>
            <a:ext cx="8004313" cy="1444487"/>
          </a:xfrm>
          <a:prstGeom prst="rect">
            <a:avLst/>
          </a:prstGeom>
          <a:noFill/>
        </p:spPr>
        <p:txBody>
          <a:bodyPr rtlCol="0">
            <a:noAutofit/>
          </a:bodyPr>
          <a:lstStyle>
            <a:defPPr>
              <a:defRPr lang="ru-RU"/>
            </a:defPPr>
          </a:lstStyle>
          <a:p>
            <a:pPr marL="0" indent="0">
              <a:buNone/>
            </a:pPr>
            <a:r>
              <a:rPr lang="ru-RU" sz="2400" i="1" dirty="0"/>
              <a:t>Автоматизация аптеки оптимизирует все бизнес-процессы. Система обеспечивает точный учет товаров, ускоряет обслуживание и снижает количество ошибок. Комплексное решение повышает эффективность управления и качество работы с клиентами.</a:t>
            </a:r>
          </a:p>
        </p:txBody>
      </p:sp>
    </p:spTree>
    <p:extLst>
      <p:ext uri="{BB962C8B-B14F-4D97-AF65-F5344CB8AC3E}">
        <p14:creationId xmlns:p14="http://schemas.microsoft.com/office/powerpoint/2010/main" val="4007169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C2181D-911C-1343-7267-E35AC86CC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2464" y="516960"/>
            <a:ext cx="7784214" cy="702240"/>
          </a:xfrm>
          <a:noFill/>
        </p:spPr>
        <p:txBody>
          <a:bodyPr rtlCol="0" anchor="t">
            <a:noAutofit/>
          </a:bodyPr>
          <a:lstStyle>
            <a:defPPr>
              <a:defRPr lang="ru-RU"/>
            </a:defPPr>
          </a:lstStyle>
          <a:p>
            <a:pPr rtl="0"/>
            <a:r>
              <a:rPr lang="ru-RU" dirty="0"/>
              <a:t>Описание предметной области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BEA8735-F1DC-1DE6-0A38-429B2F660F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31235" y="1775917"/>
            <a:ext cx="10084904" cy="2372013"/>
          </a:xfrm>
          <a:noFill/>
        </p:spPr>
        <p:txBody>
          <a:bodyPr rtlCol="0" anchor="t">
            <a:normAutofit/>
          </a:bodyPr>
          <a:lstStyle>
            <a:defPPr>
              <a:defRPr lang="ru-RU"/>
            </a:defPPr>
          </a:lstStyle>
          <a:p>
            <a:r>
              <a:rPr lang="ru-RU" b="1" dirty="0"/>
              <a:t>Современная аптека — это сложный хозяйственный субъект, который сочетает в себе розничную торговлю, складскую логистику и строгое соблюдение законодательных норм (например, отпуск рецептурных препаратов).</a:t>
            </a:r>
          </a:p>
        </p:txBody>
      </p:sp>
    </p:spTree>
    <p:extLst>
      <p:ext uri="{BB962C8B-B14F-4D97-AF65-F5344CB8AC3E}">
        <p14:creationId xmlns:p14="http://schemas.microsoft.com/office/powerpoint/2010/main" val="20708176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A0034E89-1952-5288-08A0-70A4A73BE3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8259" y="798653"/>
            <a:ext cx="10319584" cy="5289630"/>
          </a:xfrm>
          <a:solidFill>
            <a:schemeClr val="bg1">
              <a:alpha val="95000"/>
            </a:schemeClr>
          </a:solidFill>
        </p:spPr>
        <p:txBody>
          <a:bodyPr rtlCol="0" anchor="ctr"/>
          <a:lstStyle>
            <a:defPPr>
              <a:defRPr lang="ru-RU"/>
            </a:defPPr>
          </a:lstStyle>
          <a:p>
            <a:pPr rtl="0"/>
            <a:r>
              <a:rPr lang="ru-RU" dirty="0"/>
              <a:t>Ключевые участники процесса</a:t>
            </a:r>
          </a:p>
        </p:txBody>
      </p:sp>
    </p:spTree>
    <p:extLst>
      <p:ext uri="{BB962C8B-B14F-4D97-AF65-F5344CB8AC3E}">
        <p14:creationId xmlns:p14="http://schemas.microsoft.com/office/powerpoint/2010/main" val="3709451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одзаголовок 10">
            <a:extLst>
              <a:ext uri="{FF2B5EF4-FFF2-40B4-BE49-F238E27FC236}">
                <a16:creationId xmlns:a16="http://schemas.microsoft.com/office/drawing/2014/main" id="{F4583933-95EE-13B0-55ED-7B10E3D386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00065" y="1093040"/>
            <a:ext cx="9699239" cy="4592143"/>
          </a:xfrm>
        </p:spPr>
        <p:txBody>
          <a:bodyPr rtlCol="0"/>
          <a:lstStyle>
            <a:defPPr>
              <a:defRPr lang="ru-RU"/>
            </a:defPPr>
          </a:lstStyle>
          <a:p>
            <a:r>
              <a:rPr lang="ru-RU" b="1" dirty="0"/>
              <a:t>Покупатель:</a:t>
            </a:r>
            <a:r>
              <a:rPr lang="ru-RU" dirty="0"/>
              <a:t> Основной клиент, инициирующий процессы покупки, консультации и возврата.</a:t>
            </a:r>
          </a:p>
          <a:p>
            <a:r>
              <a:rPr lang="ru-RU" b="1" dirty="0"/>
              <a:t>Фармацевт:</a:t>
            </a:r>
            <a:r>
              <a:rPr lang="ru-RU" dirty="0"/>
              <a:t> Ключевой исполнитель. Консультирует, проверяет рецепты, оформляет продажи и возвраты, осуществляет приемку товара.</a:t>
            </a:r>
          </a:p>
          <a:p>
            <a:r>
              <a:rPr lang="ru-RU" b="1" dirty="0"/>
              <a:t>Система складского учета и контроля (СКУД):</a:t>
            </a:r>
            <a:r>
              <a:rPr lang="ru-RU" dirty="0"/>
              <a:t> Технический участник. Автоматически отслеживает остатки, контролирует сроки годности, управляет бронированием.</a:t>
            </a:r>
          </a:p>
          <a:p>
            <a:r>
              <a:rPr lang="ru-RU" b="1" dirty="0"/>
              <a:t>База данных (БД) аптеки:</a:t>
            </a:r>
            <a:r>
              <a:rPr lang="ru-RU" dirty="0"/>
              <a:t> Центральное хранилище всей информации: о товарах, ценах, поставщиках, продажах, остатках.</a:t>
            </a:r>
          </a:p>
        </p:txBody>
      </p:sp>
    </p:spTree>
    <p:extLst>
      <p:ext uri="{BB962C8B-B14F-4D97-AF65-F5344CB8AC3E}">
        <p14:creationId xmlns:p14="http://schemas.microsoft.com/office/powerpoint/2010/main" val="10080375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1616597" y="1220711"/>
            <a:ext cx="8958805" cy="1077230"/>
          </a:xfrm>
        </p:spPr>
        <p:txBody>
          <a:bodyPr/>
          <a:lstStyle/>
          <a:p>
            <a:r>
              <a:rPr lang="ru-RU" dirty="0"/>
              <a:t>Диаграмма прецедентов</a:t>
            </a: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68A5FD2B-E3E5-1C2B-0151-21F216B14A33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2093842" y="2610678"/>
            <a:ext cx="8004313" cy="1444487"/>
          </a:xfrm>
          <a:prstGeom prst="rect">
            <a:avLst/>
          </a:prstGeom>
          <a:noFill/>
        </p:spPr>
        <p:txBody>
          <a:bodyPr rtlCol="0">
            <a:normAutofit/>
          </a:bodyPr>
          <a:lstStyle>
            <a:defPPr>
              <a:defRPr lang="ru-RU"/>
            </a:defPPr>
          </a:lstStyle>
          <a:p>
            <a:pPr marL="0" indent="0">
              <a:buNone/>
            </a:pPr>
            <a:r>
              <a:rPr lang="ru-RU" sz="2400" i="1" dirty="0"/>
              <a:t>Показывает основные возможности системы и их связь с пользователями</a:t>
            </a:r>
            <a:br>
              <a:rPr lang="ru-RU" sz="2400" dirty="0"/>
            </a:br>
            <a:r>
              <a:rPr lang="ru-RU" sz="2400" i="1" dirty="0"/>
              <a:t>Определяет, кто и какие функции будет использовать в автоматизированной системе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16674620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68A5FD2B-E3E5-1C2B-0151-21F216B14A33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1855304" y="1299979"/>
            <a:ext cx="4257303" cy="4831506"/>
          </a:xfrm>
          <a:noFill/>
        </p:spPr>
        <p:txBody>
          <a:bodyPr rtlCol="0">
            <a:normAutofit/>
          </a:bodyPr>
          <a:lstStyle>
            <a:defPPr>
              <a:defRPr lang="ru-RU"/>
            </a:defPPr>
          </a:lstStyle>
          <a:p>
            <a:r>
              <a:rPr lang="ru-RU" sz="2400" i="1" dirty="0"/>
              <a:t>Определяет права доступа пользователей и бизнес-функции системы. Разграничивает зоны ответственности между покупателями, фармацевтами и складской системой. </a:t>
            </a: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9913" y="546962"/>
            <a:ext cx="4399722" cy="572794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205954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14C27C8-165C-5513-DB4B-9D840097C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109" y="578458"/>
            <a:ext cx="10007278" cy="1283843"/>
          </a:xfrm>
          <a:noFill/>
        </p:spPr>
        <p:txBody>
          <a:bodyPr rtlCol="0" anchor="b"/>
          <a:lstStyle>
            <a:defPPr>
              <a:defRPr lang="ru-RU"/>
            </a:defPPr>
          </a:lstStyle>
          <a:p>
            <a:r>
              <a:rPr lang="ru-RU" dirty="0"/>
              <a:t>Диаграмма состояний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83302BFD-960F-CBB3-E984-CDC12813A10C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1895889" y="2220846"/>
            <a:ext cx="8373718" cy="1383746"/>
          </a:xfrm>
          <a:noFill/>
        </p:spPr>
        <p:txBody>
          <a:bodyPr rtlCol="0">
            <a:noAutofit/>
          </a:bodyPr>
          <a:lstStyle>
            <a:defPPr>
              <a:defRPr lang="ru-RU"/>
            </a:defPPr>
          </a:lstStyle>
          <a:p>
            <a:r>
              <a:rPr lang="ru-RU" sz="2400" dirty="0"/>
              <a:t>Отображает жизненный цикл товара от приемки до продажи. Показывает все возможные состояния препарата и переходы между ними. Помогает отслеживать текущий статус товара. Особенно важен для контроля сроков годности.</a:t>
            </a:r>
          </a:p>
        </p:txBody>
      </p:sp>
    </p:spTree>
    <p:extLst>
      <p:ext uri="{BB962C8B-B14F-4D97-AF65-F5344CB8AC3E}">
        <p14:creationId xmlns:p14="http://schemas.microsoft.com/office/powerpoint/2010/main" val="30540867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одзаголовок 3"/>
          <p:cNvSpPr>
            <a:spLocks noGrp="1"/>
          </p:cNvSpPr>
          <p:nvPr>
            <p:ph type="subTitle" idx="1"/>
          </p:nvPr>
        </p:nvSpPr>
        <p:spPr>
          <a:xfrm>
            <a:off x="1667276" y="1953904"/>
            <a:ext cx="4803494" cy="4665556"/>
          </a:xfrm>
        </p:spPr>
        <p:txBody>
          <a:bodyPr/>
          <a:lstStyle/>
          <a:p>
            <a:r>
              <a:rPr lang="ru-RU" sz="2400" i="1" dirty="0"/>
              <a:t>Отслеживает весь путь лекарства от приемки до продажи. Показывает все этапы: проверка, бронь, продажа, списание. 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6454" y="130035"/>
            <a:ext cx="4524155" cy="64894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919256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030A76-B788-B363-104E-266B7C7F7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3069" y="1099930"/>
            <a:ext cx="10045861" cy="1146680"/>
          </a:xfrm>
          <a:noFill/>
        </p:spPr>
        <p:txBody>
          <a:bodyPr rtlCol="0"/>
          <a:lstStyle>
            <a:defPPr>
              <a:defRPr lang="ru-RU"/>
            </a:defPPr>
          </a:lstStyle>
          <a:p>
            <a:r>
              <a:rPr lang="ru-RU" dirty="0"/>
              <a:t>Диаграмма деятельности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5948542-FCE1-3AE6-C6C9-17975609DF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153015" y="2407884"/>
            <a:ext cx="8170427" cy="3475578"/>
          </a:xfrm>
          <a:noFill/>
        </p:spPr>
        <p:txBody>
          <a:bodyPr vert="horz" lIns="91440" tIns="45720" rIns="91440" bIns="45720" rtlCol="0" anchor="t">
            <a:normAutofit/>
          </a:bodyPr>
          <a:lstStyle>
            <a:defPPr>
              <a:defRPr lang="ru-RU"/>
            </a:defPPr>
          </a:lstStyle>
          <a:p>
            <a:r>
              <a:rPr lang="ru-RU" sz="2400" dirty="0"/>
              <a:t>Демонстрирует алгоритмы ключевых бизнес-процессов. Показывает последовательность действий при обслуживании клиентов.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94246962"/>
      </p:ext>
    </p:extLst>
  </p:cSld>
  <p:clrMapOvr>
    <a:masterClrMapping/>
  </p:clrMapOvr>
</p:sld>
</file>

<file path=ppt/theme/theme1.xml><?xml version="1.0" encoding="utf-8"?>
<a:theme xmlns:a="http://schemas.openxmlformats.org/drawingml/2006/main" name="Пользовательская">
  <a:themeElements>
    <a:clrScheme name="TM10081922">
      <a:dk1>
        <a:srgbClr val="000000"/>
      </a:dk1>
      <a:lt1>
        <a:srgbClr val="FFFFFF"/>
      </a:lt1>
      <a:dk2>
        <a:srgbClr val="435369"/>
      </a:dk2>
      <a:lt2>
        <a:srgbClr val="E7E5E5"/>
      </a:lt2>
      <a:accent1>
        <a:srgbClr val="F2E5D8"/>
      </a:accent1>
      <a:accent2>
        <a:srgbClr val="8C3A27"/>
      </a:accent2>
      <a:accent3>
        <a:srgbClr val="F0C8BC"/>
      </a:accent3>
      <a:accent4>
        <a:srgbClr val="D9A390"/>
      </a:accent4>
      <a:accent5>
        <a:srgbClr val="FFF6F4"/>
      </a:accent5>
      <a:accent6>
        <a:srgbClr val="183F1E"/>
      </a:accent6>
      <a:hlink>
        <a:srgbClr val="467886"/>
      </a:hlink>
      <a:folHlink>
        <a:srgbClr val="96607D"/>
      </a:folHlink>
    </a:clrScheme>
    <a:fontScheme name="Custom 100">
      <a:majorFont>
        <a:latin typeface="Tisa Offc Serif Pro"/>
        <a:ea typeface=""/>
        <a:cs typeface=""/>
      </a:majorFont>
      <a:minorFont>
        <a:latin typeface="Quire Sans Pro Light"/>
        <a:ea typeface=""/>
        <a:cs typeface="Calibri Light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M10081922_Win32_SL_V4" id="{CCBED28E-3218-45D8-920F-A2D91CCE8680}" vid="{A1C6549C-A185-4AC8-97B3-DFFFA7355579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533540E-348B-4A0C-8D42-DF419EB4ACB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3A5813F-A12D-4A3C-B9FF-2C89106185D6}">
  <ds:schemaRefs>
    <ds:schemaRef ds:uri="http://www.w3.org/XML/1998/namespace"/>
    <ds:schemaRef ds:uri="http://schemas.microsoft.com/office/2006/documentManagement/types"/>
    <ds:schemaRef ds:uri="http://purl.org/dc/elements/1.1/"/>
    <ds:schemaRef ds:uri="http://schemas.microsoft.com/sharepoint/v3"/>
    <ds:schemaRef ds:uri="http://schemas.microsoft.com/office/infopath/2007/PartnerControls"/>
    <ds:schemaRef ds:uri="http://purl.org/dc/dcmitype/"/>
    <ds:schemaRef ds:uri="http://purl.org/dc/terms/"/>
    <ds:schemaRef ds:uri="71af3243-3dd4-4a8d-8c0d-dd76da1f02a5"/>
    <ds:schemaRef ds:uri="16c05727-aa75-4e4a-9b5f-8a80a1165891"/>
    <ds:schemaRef ds:uri="http://schemas.openxmlformats.org/package/2006/metadata/core-properties"/>
    <ds:schemaRef ds:uri="230e9df3-be65-4c73-a93b-d1236ebd677e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91039DB3-8B03-42C7-A6D5-D581E57F13D6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323</Words>
  <Application>Microsoft Office PowerPoint</Application>
  <PresentationFormat>Широкоэкранный</PresentationFormat>
  <Paragraphs>36</Paragraphs>
  <Slides>13</Slides>
  <Notes>13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19" baseType="lpstr">
      <vt:lpstr>Aptos</vt:lpstr>
      <vt:lpstr>Arial</vt:lpstr>
      <vt:lpstr>Calibri</vt:lpstr>
      <vt:lpstr>Calibri Light</vt:lpstr>
      <vt:lpstr>Tisa Offc Serif Pro</vt:lpstr>
      <vt:lpstr>Пользовательская</vt:lpstr>
      <vt:lpstr>Автоматизация системы аптеки</vt:lpstr>
      <vt:lpstr>Описание предметной области</vt:lpstr>
      <vt:lpstr>Ключевые участники процесса</vt:lpstr>
      <vt:lpstr>Презентация PowerPoint</vt:lpstr>
      <vt:lpstr>Диаграмма прецедентов</vt:lpstr>
      <vt:lpstr>Презентация PowerPoint</vt:lpstr>
      <vt:lpstr>Диаграмма состояний</vt:lpstr>
      <vt:lpstr>Презентация PowerPoint</vt:lpstr>
      <vt:lpstr>Диаграмма деятельности</vt:lpstr>
      <vt:lpstr>Презентация PowerPoint</vt:lpstr>
      <vt:lpstr>Диаграмма последовательности</vt:lpstr>
      <vt:lpstr>Презентация PowerPoint</vt:lpstr>
      <vt:lpstr>Заключение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2023-12-19T18:41:18Z</dcterms:created>
  <dcterms:modified xsi:type="dcterms:W3CDTF">2025-11-13T03:52:18Z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